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05" r:id="rId2"/>
    <p:sldId id="589" r:id="rId3"/>
    <p:sldId id="590" r:id="rId4"/>
    <p:sldId id="659" r:id="rId5"/>
    <p:sldId id="753" r:id="rId6"/>
    <p:sldId id="577" r:id="rId7"/>
    <p:sldId id="754" r:id="rId8"/>
    <p:sldId id="749" r:id="rId9"/>
    <p:sldId id="755" r:id="rId10"/>
    <p:sldId id="621" r:id="rId11"/>
    <p:sldId id="656" r:id="rId12"/>
    <p:sldId id="661" r:id="rId13"/>
    <p:sldId id="756" r:id="rId14"/>
    <p:sldId id="618" r:id="rId15"/>
    <p:sldId id="617" r:id="rId16"/>
    <p:sldId id="662" r:id="rId17"/>
    <p:sldId id="628" r:id="rId18"/>
    <p:sldId id="574" r:id="rId19"/>
    <p:sldId id="750" r:id="rId20"/>
    <p:sldId id="4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99" autoAdjust="0"/>
    <p:restoredTop sz="88710" autoAdjust="0"/>
  </p:normalViewPr>
  <p:slideViewPr>
    <p:cSldViewPr snapToGrid="0">
      <p:cViewPr varScale="1">
        <p:scale>
          <a:sx n="257" d="100"/>
          <a:sy n="257" d="100"/>
        </p:scale>
        <p:origin x="16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60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Code Must Compile and 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124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2387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3264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3023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4015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Our Sprint 1 Sprint Planning will be Thursday.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8719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possible exception would be non-proportional based fonts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656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76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59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840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0443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possible exception would be non-proportional based fonts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09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779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268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59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ate.com/articles/technology/technology/2011/01/space_invaders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ate.com/articles/technology/technology/2011/01/space_invaders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Agenda for Thursday, January 30</a:t>
            </a:r>
            <a:r>
              <a:rPr lang="en-US" sz="2000" baseline="30000" dirty="0"/>
              <a:t>th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Demos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Announcements and Prework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Q&amp;A  for Sprint 2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>
              <a:spcBef>
                <a:spcPts val="400"/>
              </a:spcBef>
            </a:pPr>
            <a:r>
              <a:rPr lang="en-US" dirty="0"/>
              <a:t>GUI Application Programming before </a:t>
            </a:r>
            <a:br>
              <a:rPr lang="en-US" dirty="0"/>
            </a:br>
            <a:r>
              <a:rPr lang="en-US"/>
              <a:t>Object-Oriented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518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through item 8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84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8"/>
            <a:ext cx="10718950" cy="3444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Discussion Board 2 as a team (14 minutes):</a:t>
            </a:r>
          </a:p>
          <a:p>
            <a:pPr lvl="1"/>
            <a:r>
              <a:rPr lang="en-US" sz="1600" dirty="0"/>
              <a:t>Assign a note taker and presenter</a:t>
            </a:r>
          </a:p>
          <a:p>
            <a:pPr lvl="1"/>
            <a:r>
              <a:rPr lang="en-US" sz="1600" dirty="0"/>
              <a:t>Discuss DB2 as a team</a:t>
            </a:r>
          </a:p>
          <a:p>
            <a:pPr lvl="1"/>
            <a:r>
              <a:rPr lang="en-US" sz="1600" dirty="0"/>
              <a:t>Identify participants and key discussion topics topics in notes</a:t>
            </a:r>
          </a:p>
          <a:p>
            <a:pPr lvl="1"/>
            <a:r>
              <a:rPr lang="en-US" sz="1600" dirty="0"/>
              <a:t>Share notes with team and have each team member copy/paste notes into their individual DB2 post </a:t>
            </a:r>
          </a:p>
          <a:p>
            <a:pPr lvl="1"/>
            <a:r>
              <a:rPr lang="en-US" sz="1600" dirty="0"/>
              <a:t>Present 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Coding together with BMI Calc Plus utilizing Coding Standards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D663FC-2FE3-C74F-A0F7-0E8E49701540}"/>
              </a:ext>
            </a:extLst>
          </p:cNvPr>
          <p:cNvSpPr txBox="1">
            <a:spLocks/>
          </p:cNvSpPr>
          <p:nvPr/>
        </p:nvSpPr>
        <p:spPr>
          <a:xfrm>
            <a:off x="838200" y="4745399"/>
            <a:ext cx="10718950" cy="1813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u="sng" dirty="0"/>
              <a:t>Report Out Guidelines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Scrum Master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is getting in your way or keeping you from completing the assignments?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8879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754"/>
            <a:ext cx="10515600" cy="100380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245561"/>
            <a:ext cx="10515599" cy="5200423"/>
          </a:xfrm>
        </p:spPr>
        <p:txBody>
          <a:bodyPr>
            <a:normAutofit lnSpcReduction="10000"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Our coding standards include: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All code must compile and execute without errors or warnings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Only submit the source code files required to compile and execute the application along with a README.md file and license file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README.md file must include clear and concise build and execute instructions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When submitting a zip file, the zip file should include all files in the root folder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CamelCase naming conventions with Classes starting with a capital letter and methods and variables starting with lower case letters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Descriptive class, method, and variable naming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Use tabs (no spaces) for indention at the beginning of lines, only line feeds (LF, /n) at the end of the lines, and UTF-8 text compatible text files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Include valuable but conservative comments and a Javadoc compatible author statement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Utilize Git and GitHub to manage code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Each Java Class should be in its own Java file</a:t>
            </a:r>
          </a:p>
        </p:txBody>
      </p:sp>
    </p:spTree>
    <p:extLst>
      <p:ext uri="{BB962C8B-B14F-4D97-AF65-F5344CB8AC3E}">
        <p14:creationId xmlns:p14="http://schemas.microsoft.com/office/powerpoint/2010/main" val="3737782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Git &amp; GitHub… Configuration Management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601" cy="4486275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control is Part of Configuration Management. Professional organizations often feel new software developers do not get enough experience with Configuration Management in  college.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Git &amp; GitHub can play a central role in: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Allowing a team to collectively share and manage code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Managing the master copy of your source code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Providing a “safety net” while you are programming… allowing you to be </a:t>
            </a:r>
            <a:r>
              <a:rPr lang="en-US" sz="2000" u="sng" dirty="0"/>
              <a:t>bold</a:t>
            </a:r>
            <a:r>
              <a:rPr lang="en-US" sz="2000" dirty="0"/>
              <a:t> in your programming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Submitting project code for class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Deploying code to test or production environments</a:t>
            </a:r>
          </a:p>
        </p:txBody>
      </p:sp>
    </p:spTree>
    <p:extLst>
      <p:ext uri="{BB962C8B-B14F-4D97-AF65-F5344CB8AC3E}">
        <p14:creationId xmlns:p14="http://schemas.microsoft.com/office/powerpoint/2010/main" val="367098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Git and GitHub Commands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601" cy="4486275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Git is a rich and powerful tool. Today we are going to be focused on utilizing some of the basic Git commands as well as branching commands. These commands include: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clone &amp; git pull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add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commit [-a -m “Update file.”]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branch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checkout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merge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push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9F6BCC-AFE1-4B1A-AA4B-A3F575BC3A08}"/>
              </a:ext>
            </a:extLst>
          </p:cNvPr>
          <p:cNvSpPr txBox="1"/>
          <p:nvPr/>
        </p:nvSpPr>
        <p:spPr>
          <a:xfrm>
            <a:off x="6095997" y="4145638"/>
            <a:ext cx="34994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Pattern:</a:t>
            </a:r>
          </a:p>
          <a:p>
            <a:r>
              <a:rPr lang="en-US" dirty="0"/>
              <a:t>git branch f-0x</a:t>
            </a:r>
          </a:p>
          <a:p>
            <a:r>
              <a:rPr lang="en-US" dirty="0"/>
              <a:t>git checkout f-0x</a:t>
            </a:r>
          </a:p>
          <a:p>
            <a:r>
              <a:rPr lang="en-US" dirty="0"/>
              <a:t>git commit -a -m “Implement f-0x”</a:t>
            </a:r>
          </a:p>
          <a:p>
            <a:r>
              <a:rPr lang="en-US" dirty="0"/>
              <a:t>git checkout master</a:t>
            </a:r>
          </a:p>
          <a:p>
            <a:r>
              <a:rPr lang="en-US" dirty="0"/>
              <a:t>git merge f-0x</a:t>
            </a:r>
          </a:p>
          <a:p>
            <a:r>
              <a:rPr lang="en-US" dirty="0"/>
              <a:t>git push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4D2E2A-BE02-4911-9DA1-A81B99D5C889}"/>
              </a:ext>
            </a:extLst>
          </p:cNvPr>
          <p:cNvSpPr/>
          <p:nvPr/>
        </p:nvSpPr>
        <p:spPr>
          <a:xfrm>
            <a:off x="6035040" y="4091940"/>
            <a:ext cx="3749040" cy="216027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50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42658376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Technology, Security, &amp; Privacy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367" y="2159345"/>
            <a:ext cx="8973266" cy="253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17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 fontScale="90000"/>
          </a:bodyPr>
          <a:lstStyle/>
          <a:p>
            <a:r>
              <a:rPr lang="en-US" sz="4800" dirty="0"/>
              <a:t>Friendly Conversation Topic – </a:t>
            </a:r>
            <a:br>
              <a:rPr lang="en-US" sz="4800" dirty="0"/>
            </a:br>
            <a:r>
              <a:rPr lang="en-US" sz="4800" dirty="0"/>
              <a:t>Source Code Snippets in VS Code</a:t>
            </a:r>
          </a:p>
        </p:txBody>
      </p:sp>
    </p:spTree>
    <p:extLst>
      <p:ext uri="{BB962C8B-B14F-4D97-AF65-F5344CB8AC3E}">
        <p14:creationId xmlns:p14="http://schemas.microsoft.com/office/powerpoint/2010/main" val="17257862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 fontScale="90000"/>
          </a:bodyPr>
          <a:lstStyle/>
          <a:p>
            <a:r>
              <a:rPr lang="en-US" sz="4800" dirty="0"/>
              <a:t>Friendly Conversation Topic –</a:t>
            </a: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One space or two spaces after a period?</a:t>
            </a:r>
          </a:p>
        </p:txBody>
      </p:sp>
    </p:spTree>
    <p:extLst>
      <p:ext uri="{BB962C8B-B14F-4D97-AF65-F5344CB8AC3E}">
        <p14:creationId xmlns:p14="http://schemas.microsoft.com/office/powerpoint/2010/main" val="4115102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000" dirty="0"/>
              <a:t>Your demo can include any or all of the following:</a:t>
            </a:r>
          </a:p>
          <a:p>
            <a:r>
              <a:rPr lang="en-US" sz="2000" dirty="0"/>
              <a:t>A 2 to 5 minute activity</a:t>
            </a:r>
          </a:p>
          <a:p>
            <a:r>
              <a:rPr lang="en-US" sz="2000" dirty="0"/>
              <a:t>Where you show your application running</a:t>
            </a:r>
          </a:p>
          <a:p>
            <a:r>
              <a:rPr lang="en-US" sz="2000" dirty="0"/>
              <a:t>Comment on your implementation</a:t>
            </a:r>
          </a:p>
          <a:p>
            <a:r>
              <a:rPr lang="en-US" sz="2000" dirty="0"/>
              <a:t>Show the source code</a:t>
            </a:r>
          </a:p>
          <a:p>
            <a:r>
              <a:rPr lang="en-US" sz="2000" dirty="0"/>
              <a:t>Explain how you organized the code</a:t>
            </a:r>
          </a:p>
          <a:p>
            <a:r>
              <a:rPr lang="en-US" sz="2000" dirty="0"/>
              <a:t>Talk about any challenges</a:t>
            </a:r>
          </a:p>
          <a:p>
            <a:r>
              <a:rPr lang="en-US" sz="2000" dirty="0"/>
              <a:t>You should not prepare slides or a presentation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You will also need to provide a link to a public Git repository of demo source code in our class forum.</a:t>
            </a:r>
          </a:p>
        </p:txBody>
      </p:sp>
    </p:spTree>
    <p:extLst>
      <p:ext uri="{BB962C8B-B14F-4D97-AF65-F5344CB8AC3E}">
        <p14:creationId xmlns:p14="http://schemas.microsoft.com/office/powerpoint/2010/main" val="8857724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Only One Space After a Period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Rule: Utilize one space after a period or similar punctuation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Proportional based fonts like Helvetica and Times were designed to have the most visually appealing amount of space after the period. </a:t>
            </a:r>
          </a:p>
        </p:txBody>
      </p:sp>
    </p:spTree>
    <p:extLst>
      <p:ext uri="{BB962C8B-B14F-4D97-AF65-F5344CB8AC3E}">
        <p14:creationId xmlns:p14="http://schemas.microsoft.com/office/powerpoint/2010/main" val="212151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000" dirty="0"/>
              <a:t>Your responsibilities during the demo is:</a:t>
            </a:r>
          </a:p>
          <a:p>
            <a:r>
              <a:rPr lang="en-US" sz="2000" dirty="0"/>
              <a:t>Actively listen and watch what is being demoed</a:t>
            </a:r>
          </a:p>
          <a:p>
            <a:r>
              <a:rPr lang="en-US" sz="2000" dirty="0"/>
              <a:t>Come up with an meaning yet easy to answer question</a:t>
            </a:r>
          </a:p>
          <a:p>
            <a:r>
              <a:rPr lang="en-US" sz="2000" dirty="0"/>
              <a:t>During or after the demo ask your question if the presenter does not get “sufficient” questions from other listeners</a:t>
            </a:r>
          </a:p>
          <a:p>
            <a:r>
              <a:rPr lang="en-US" sz="2000" dirty="0"/>
              <a:t>Do not ask hard question or attempt to review the presenters code</a:t>
            </a:r>
          </a:p>
          <a:p>
            <a:r>
              <a:rPr lang="en-US" sz="2000" dirty="0"/>
              <a:t>Clap for the presenter at the end of the demo and thank them for presenting</a:t>
            </a:r>
          </a:p>
          <a:p>
            <a:r>
              <a:rPr lang="en-US" sz="20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3805311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Demos for Today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A9F5467-3A8F-A645-9E5B-18FFCE79F1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68131"/>
              </p:ext>
            </p:extLst>
          </p:nvPr>
        </p:nvGraphicFramePr>
        <p:xfrm>
          <a:off x="3708400" y="1731963"/>
          <a:ext cx="4775200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8" name="Worksheet" r:id="rId4" imgW="4775200" imgH="3390900" progId="Excel.Sheet.8">
                  <p:embed/>
                </p:oleObj>
              </mc:Choice>
              <mc:Fallback>
                <p:oleObj name="Worksheet" r:id="rId4" imgW="4775200" imgH="339090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8400" y="1731963"/>
                        <a:ext cx="4775200" cy="339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A6DC71DB-37BC-8142-A89B-0573B23942D8}"/>
              </a:ext>
            </a:extLst>
          </p:cNvPr>
          <p:cNvSpPr/>
          <p:nvPr/>
        </p:nvSpPr>
        <p:spPr>
          <a:xfrm>
            <a:off x="3648440" y="5425402"/>
            <a:ext cx="4644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Demos will be the first Thursday of each sprint. </a:t>
            </a:r>
          </a:p>
        </p:txBody>
      </p:sp>
    </p:spTree>
    <p:extLst>
      <p:ext uri="{BB962C8B-B14F-4D97-AF65-F5344CB8AC3E}">
        <p14:creationId xmlns:p14="http://schemas.microsoft.com/office/powerpoint/2010/main" val="3306590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Friendly Conversation Topic</a:t>
            </a:r>
          </a:p>
        </p:txBody>
      </p:sp>
    </p:spTree>
    <p:extLst>
      <p:ext uri="{BB962C8B-B14F-4D97-AF65-F5344CB8AC3E}">
        <p14:creationId xmlns:p14="http://schemas.microsoft.com/office/powerpoint/2010/main" val="2390448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6683" y="3025490"/>
            <a:ext cx="9198634" cy="807019"/>
          </a:xfrm>
        </p:spPr>
        <p:txBody>
          <a:bodyPr anchor="ctr">
            <a:normAutofit fontScale="90000"/>
          </a:bodyPr>
          <a:lstStyle/>
          <a:p>
            <a:r>
              <a:rPr lang="en-US" sz="4800" dirty="0"/>
              <a:t>One Space or Two Spaces After a Period?</a:t>
            </a:r>
          </a:p>
        </p:txBody>
      </p:sp>
    </p:spTree>
    <p:extLst>
      <p:ext uri="{BB962C8B-B14F-4D97-AF65-F5344CB8AC3E}">
        <p14:creationId xmlns:p14="http://schemas.microsoft.com/office/powerpoint/2010/main" val="387152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Only One Space After a Period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599" cy="507587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Rule: Utilize one space after a period or similar punctuation </a:t>
            </a:r>
            <a:r>
              <a:rPr lang="en-US" sz="2000" dirty="0">
                <a:hlinkClick r:id="rId3"/>
              </a:rPr>
              <a:t>[link]</a:t>
            </a: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Proportional based fonts like Helvetica and Times were designed to have the most visually appealing amount of space after the period. </a:t>
            </a:r>
          </a:p>
        </p:txBody>
      </p:sp>
    </p:spTree>
    <p:extLst>
      <p:ext uri="{BB962C8B-B14F-4D97-AF65-F5344CB8AC3E}">
        <p14:creationId xmlns:p14="http://schemas.microsoft.com/office/powerpoint/2010/main" val="3613421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&amp; Prework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Complete Activities List items through item 6</a:t>
            </a:r>
          </a:p>
          <a:p>
            <a:pPr marL="0" indent="0">
              <a:buNone/>
            </a:pPr>
            <a:r>
              <a:rPr lang="en-US" sz="1800" dirty="0"/>
              <a:t>Be ready for Sprint 1 demos (prework includes Class Forum postings)</a:t>
            </a:r>
          </a:p>
          <a:p>
            <a:pPr marL="0" indent="0">
              <a:buNone/>
            </a:pPr>
            <a:r>
              <a:rPr lang="en-US" sz="1800" dirty="0"/>
              <a:t>Be ready to complete DB2 as a team</a:t>
            </a:r>
          </a:p>
        </p:txBody>
      </p:sp>
    </p:spTree>
    <p:extLst>
      <p:ext uri="{BB962C8B-B14F-4D97-AF65-F5344CB8AC3E}">
        <p14:creationId xmlns:p14="http://schemas.microsoft.com/office/powerpoint/2010/main" val="1350259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Q&amp;A  for Sprint 2 </a:t>
            </a:r>
          </a:p>
        </p:txBody>
      </p:sp>
    </p:spTree>
    <p:extLst>
      <p:ext uri="{BB962C8B-B14F-4D97-AF65-F5344CB8AC3E}">
        <p14:creationId xmlns:p14="http://schemas.microsoft.com/office/powerpoint/2010/main" val="3780410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1592</TotalTime>
  <Words>980</Words>
  <Application>Microsoft Macintosh PowerPoint</Application>
  <PresentationFormat>Widescreen</PresentationFormat>
  <Paragraphs>132</Paragraphs>
  <Slides>20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Demo Guidelines – Presenter </vt:lpstr>
      <vt:lpstr>Demo Guidelines – Listener </vt:lpstr>
      <vt:lpstr>Demos for Today</vt:lpstr>
      <vt:lpstr>Friendly Conversation Topic</vt:lpstr>
      <vt:lpstr>One Space or Two Spaces After a Period?</vt:lpstr>
      <vt:lpstr>Only One Space After a Period</vt:lpstr>
      <vt:lpstr>Announcements &amp; Prework</vt:lpstr>
      <vt:lpstr>Q&amp;A  for Sprint 2 </vt:lpstr>
      <vt:lpstr>GUI Application Programming before  Object-Oriented Programming</vt:lpstr>
      <vt:lpstr>Assignment</vt:lpstr>
      <vt:lpstr>Lab</vt:lpstr>
      <vt:lpstr>Coding Standards</vt:lpstr>
      <vt:lpstr>Git &amp; GitHub… Configuration Management</vt:lpstr>
      <vt:lpstr>Git and GitHub Commands</vt:lpstr>
      <vt:lpstr>End of Session</vt:lpstr>
      <vt:lpstr>Technology, Security, &amp; Privacy</vt:lpstr>
      <vt:lpstr>Friendly Conversation Topic –  Source Code Snippets in VS Code</vt:lpstr>
      <vt:lpstr>Friendly Conversation Topic –  One space or two spaces after a period?</vt:lpstr>
      <vt:lpstr>Only One Space After a Period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77</cp:revision>
  <dcterms:created xsi:type="dcterms:W3CDTF">2019-01-14T15:53:15Z</dcterms:created>
  <dcterms:modified xsi:type="dcterms:W3CDTF">2020-01-30T16:31:53Z</dcterms:modified>
</cp:coreProperties>
</file>